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2"/>
  </p:normalViewPr>
  <p:slideViewPr>
    <p:cSldViewPr snapToGrid="0" snapToObjects="1">
      <p:cViewPr varScale="1">
        <p:scale>
          <a:sx n="107" d="100"/>
          <a:sy n="107" d="100"/>
        </p:scale>
        <p:origin x="20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96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941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99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41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2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27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49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639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43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517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946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9CB28-38D6-544E-9FBB-5C4D90D84967}" type="datetimeFigureOut">
              <a:rPr lang="sv-SE" smtClean="0"/>
              <a:t>2016-05-06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DE241-9072-A64D-9C49-CF4138BB5A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4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lland.se/en/visit/experiences/activities/cycling" TargetMode="External"/><Relationship Id="rId4" Type="http://schemas.openxmlformats.org/officeDocument/2006/relationships/hyperlink" Target="http://kattegattleden.se/" TargetMode="External"/><Relationship Id="rId5" Type="http://schemas.openxmlformats.org/officeDocument/2006/relationships/hyperlink" Target="http://www.banvallsleden.se/" TargetMode="External"/><Relationship Id="rId6" Type="http://schemas.openxmlformats.org/officeDocument/2006/relationships/hyperlink" Target="http://www.northsea-cycle.com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vetur.se/en/Kungsbacka/products/111672/Ginstleden-Cykelsparet-cycling-rout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ykelledensjuharadsrundan.se/en/about-sjuharad-bike-trail/" TargetMode="External"/><Relationship Id="rId4" Type="http://schemas.openxmlformats.org/officeDocument/2006/relationships/hyperlink" Target="http://vatternrundan.se/en/" TargetMode="External"/><Relationship Id="rId5" Type="http://schemas.openxmlformats.org/officeDocument/2006/relationships/hyperlink" Target="NUL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kajakcykelklattring.wordpress.com/abou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itljungby.se/en/to-see-do/bike-and-hike" TargetMode="External"/><Relationship Id="rId4" Type="http://schemas.openxmlformats.org/officeDocument/2006/relationships/hyperlink" Target="http://pellesisunnaryd.se/" TargetMode="External"/><Relationship Id="rId5" Type="http://schemas.openxmlformats.org/officeDocument/2006/relationships/hyperlink" Target="http://www.bjorsbo.nu/" TargetMode="External"/><Relationship Id="rId6" Type="http://schemas.openxmlformats.org/officeDocument/2006/relationships/hyperlink" Target="http://www.isaberg.com/sv/sommar/aktiviteter/cykel/" TargetMode="External"/><Relationship Id="rId7" Type="http://schemas.openxmlformats.org/officeDocument/2006/relationships/hyperlink" Target="https://www2.glasriket.se/en/to-do/a12627/hiking-biking-trails-in-the-kingdom-of-crystal/showdetails?filter=c=2141,22594" TargetMode="External"/><Relationship Id="rId8" Type="http://schemas.openxmlformats.org/officeDocument/2006/relationships/hyperlink" Target="http://www.malerasvandrarhem.se/en" TargetMode="External"/><Relationship Id="rId9" Type="http://schemas.openxmlformats.org/officeDocument/2006/relationships/hyperlink" Target="http://utvandrarleden.hemsida24.se/en-GB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mmapahult.com/what-to-do-at-hult-2/bike-rout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wedenbybike.com/cykelkartor/" TargetMode="External"/><Relationship Id="rId4" Type="http://schemas.openxmlformats.org/officeDocument/2006/relationships/hyperlink" Target="http://www.visitdalarna.se/sv/tema/bikingdalarna/" TargetMode="External"/><Relationship Id="rId5" Type="http://schemas.openxmlformats.org/officeDocument/2006/relationships/hyperlink" Target="http://bikeinarvika.com/en/home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reenowltravel.com/culture-and-cow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wedenbybike.com/cykelkarto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1741141" y="508254"/>
            <a:ext cx="7343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b="1" dirty="0"/>
              <a:t>Bike routes </a:t>
            </a:r>
            <a:r>
              <a:rPr lang="en-GB" b="1" dirty="0" smtClean="0"/>
              <a:t>and stops South- </a:t>
            </a:r>
            <a:r>
              <a:rPr lang="en-GB" b="1" dirty="0" err="1" smtClean="0"/>
              <a:t>Halland</a:t>
            </a:r>
            <a:r>
              <a:rPr lang="en-GB" b="1" dirty="0" smtClean="0"/>
              <a:t> </a:t>
            </a:r>
            <a:r>
              <a:rPr lang="en-GB" b="1" dirty="0"/>
              <a:t>and </a:t>
            </a:r>
            <a:r>
              <a:rPr lang="en-GB" b="1" dirty="0" err="1"/>
              <a:t>Skåne</a:t>
            </a:r>
            <a:endParaRPr lang="sv-SE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1741143" y="1177440"/>
            <a:ext cx="755583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Just South of </a:t>
            </a:r>
            <a:r>
              <a:rPr lang="en-GB" sz="1600" dirty="0" err="1"/>
              <a:t>Göteborg</a:t>
            </a:r>
            <a:r>
              <a:rPr lang="en-GB" sz="1600" dirty="0"/>
              <a:t> in </a:t>
            </a:r>
            <a:r>
              <a:rPr lang="en-GB" sz="1600" dirty="0" err="1"/>
              <a:t>Kungsbacka</a:t>
            </a:r>
            <a:r>
              <a:rPr lang="en-GB" sz="1600" dirty="0"/>
              <a:t> you find </a:t>
            </a:r>
            <a:r>
              <a:rPr lang="en-GB" sz="1600" dirty="0">
                <a:hlinkClick r:id="rId2"/>
              </a:rPr>
              <a:t>Ginstaleden</a:t>
            </a:r>
            <a:r>
              <a:rPr lang="en-GB" sz="1600" dirty="0"/>
              <a:t>– the </a:t>
            </a:r>
            <a:r>
              <a:rPr lang="en-GB" sz="1600" dirty="0" err="1"/>
              <a:t>Ginsta</a:t>
            </a:r>
            <a:r>
              <a:rPr lang="en-GB" sz="1600" dirty="0"/>
              <a:t> trail, which follows the North Sea coastline.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Other trails are </a:t>
            </a:r>
            <a:r>
              <a:rPr lang="en-GB" sz="1600" dirty="0" err="1"/>
              <a:t>Cykelspåret</a:t>
            </a:r>
            <a:r>
              <a:rPr lang="en-GB" sz="1600" dirty="0"/>
              <a:t> or </a:t>
            </a:r>
            <a:r>
              <a:rPr lang="en-GB" sz="1600" dirty="0" err="1"/>
              <a:t>Hylteslingan</a:t>
            </a:r>
            <a:r>
              <a:rPr lang="en-GB" sz="1600" dirty="0"/>
              <a:t>. Several companies along the trails </a:t>
            </a:r>
            <a:r>
              <a:rPr lang="en-GB" sz="1600" dirty="0">
                <a:hlinkClick r:id="rId3"/>
              </a:rPr>
              <a:t>rent out bikes</a:t>
            </a:r>
            <a:r>
              <a:rPr lang="en-GB" sz="1600" dirty="0"/>
              <a:t>.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Along the coast line from </a:t>
            </a:r>
            <a:r>
              <a:rPr lang="en-GB" sz="1600" dirty="0" err="1"/>
              <a:t>Skåne</a:t>
            </a:r>
            <a:r>
              <a:rPr lang="en-GB" sz="1600" dirty="0"/>
              <a:t> to </a:t>
            </a:r>
            <a:r>
              <a:rPr lang="en-GB" sz="1600" dirty="0" err="1"/>
              <a:t>Göteborg</a:t>
            </a:r>
            <a:r>
              <a:rPr lang="en-GB" sz="1600" dirty="0"/>
              <a:t> try out the </a:t>
            </a:r>
            <a:r>
              <a:rPr lang="en-GB" sz="1600" dirty="0">
                <a:hlinkClick r:id="rId4"/>
              </a:rPr>
              <a:t>Kattegatt trail</a:t>
            </a:r>
            <a:r>
              <a:rPr lang="en-GB" sz="1600" dirty="0"/>
              <a:t>.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Find your way to the old railway track embankment </a:t>
            </a:r>
            <a:r>
              <a:rPr lang="en-GB" sz="1600" dirty="0">
                <a:hlinkClick r:id="rId5"/>
              </a:rPr>
              <a:t>Banvallsleden</a:t>
            </a:r>
            <a:r>
              <a:rPr lang="en-GB" sz="1600" dirty="0"/>
              <a:t>. It runs from </a:t>
            </a:r>
            <a:r>
              <a:rPr lang="en-GB" sz="1600" dirty="0" err="1"/>
              <a:t>Halmstad</a:t>
            </a:r>
            <a:r>
              <a:rPr lang="en-GB" sz="1600" dirty="0"/>
              <a:t> to </a:t>
            </a:r>
            <a:r>
              <a:rPr lang="en-GB" sz="1600" dirty="0" err="1"/>
              <a:t>Karlshamn</a:t>
            </a:r>
            <a:r>
              <a:rPr lang="en-GB" sz="1600" dirty="0"/>
              <a:t>, from coast to coast.</a:t>
            </a:r>
            <a:endParaRPr lang="sv-SE" sz="1600" dirty="0"/>
          </a:p>
          <a:p>
            <a:r>
              <a:rPr lang="en-GB" sz="1600" dirty="0"/>
              <a:t>Sweden, Norway and Denmark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Combine three countries, Sweden, Norway and Denmark  on to the </a:t>
            </a:r>
            <a:r>
              <a:rPr lang="en-GB" sz="1600" dirty="0">
                <a:hlinkClick r:id="rId6"/>
              </a:rPr>
              <a:t>North Sea Cycle Route.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231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1871769" y="654220"/>
            <a:ext cx="6535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b="1" dirty="0"/>
              <a:t>Bike </a:t>
            </a:r>
            <a:r>
              <a:rPr lang="en-GB" b="1" dirty="0" smtClean="0"/>
              <a:t>stops and routes South West </a:t>
            </a:r>
            <a:endParaRPr lang="sv-SE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1741143" y="1177440"/>
            <a:ext cx="75558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Along the west coast and in </a:t>
            </a:r>
            <a:r>
              <a:rPr lang="en-GB" sz="1600" dirty="0" err="1"/>
              <a:t>Bohuslän</a:t>
            </a:r>
            <a:r>
              <a:rPr lang="en-GB" sz="1600" dirty="0"/>
              <a:t>, discover the coast on a</a:t>
            </a:r>
            <a:r>
              <a:rPr lang="en-GB" sz="1600" dirty="0">
                <a:hlinkClick r:id="rId2"/>
              </a:rPr>
              <a:t> bike in Lysekil</a:t>
            </a:r>
            <a:endParaRPr lang="sv-SE" sz="1600" dirty="0"/>
          </a:p>
          <a:p>
            <a:endParaRPr lang="en-GB" sz="1600" dirty="0" smtClean="0"/>
          </a:p>
          <a:p>
            <a:r>
              <a:rPr lang="en-GB" sz="1600" dirty="0" smtClean="0"/>
              <a:t>Go </a:t>
            </a:r>
            <a:r>
              <a:rPr lang="en-GB" sz="1600" dirty="0"/>
              <a:t>to </a:t>
            </a:r>
            <a:r>
              <a:rPr lang="en-GB" sz="1600" dirty="0" err="1"/>
              <a:t>Ulriceham</a:t>
            </a:r>
            <a:r>
              <a:rPr lang="en-GB" sz="1600" dirty="0"/>
              <a:t> and bike around the Lake </a:t>
            </a:r>
            <a:r>
              <a:rPr lang="en-GB" sz="1600" dirty="0" err="1"/>
              <a:t>Åsunden</a:t>
            </a:r>
            <a:r>
              <a:rPr lang="en-GB" sz="1600" dirty="0"/>
              <a:t>. </a:t>
            </a:r>
            <a:r>
              <a:rPr lang="en-GB" sz="1600" dirty="0">
                <a:hlinkClick r:id="rId3"/>
              </a:rPr>
              <a:t>Sjuhärda Circular Bike Trail</a:t>
            </a:r>
            <a:r>
              <a:rPr lang="en-GB" sz="1600" dirty="0"/>
              <a:t>.</a:t>
            </a:r>
            <a:endParaRPr lang="sv-SE" sz="1600" dirty="0"/>
          </a:p>
          <a:p>
            <a:endParaRPr lang="en-GB" sz="1600" dirty="0" smtClean="0"/>
          </a:p>
          <a:p>
            <a:r>
              <a:rPr lang="en-GB" sz="1600" dirty="0" smtClean="0"/>
              <a:t>Close </a:t>
            </a:r>
            <a:r>
              <a:rPr lang="en-GB" sz="1600" dirty="0"/>
              <a:t>to the lake </a:t>
            </a:r>
            <a:r>
              <a:rPr lang="en-GB" sz="1600" dirty="0" err="1"/>
              <a:t>Vättern</a:t>
            </a:r>
            <a:r>
              <a:rPr lang="en-GB" sz="1600" dirty="0"/>
              <a:t> you will find the </a:t>
            </a:r>
            <a:r>
              <a:rPr lang="en-GB" sz="1600" dirty="0" err="1"/>
              <a:t>Hökensås</a:t>
            </a:r>
            <a:r>
              <a:rPr lang="en-GB" sz="1600" dirty="0"/>
              <a:t> National Park and bike in the national park. </a:t>
            </a:r>
            <a:endParaRPr lang="en-GB" sz="1600" dirty="0" smtClean="0"/>
          </a:p>
          <a:p>
            <a:r>
              <a:rPr lang="en-GB" sz="1600" dirty="0" smtClean="0"/>
              <a:t>Also </a:t>
            </a:r>
            <a:r>
              <a:rPr lang="en-GB" sz="1600" dirty="0"/>
              <a:t>find the gateway to the cycling race that takes you around lake </a:t>
            </a:r>
            <a:r>
              <a:rPr lang="en-GB" sz="1600" dirty="0" err="1"/>
              <a:t>Vättern</a:t>
            </a:r>
            <a:r>
              <a:rPr lang="en-GB" sz="1600" dirty="0"/>
              <a:t>  </a:t>
            </a:r>
            <a:r>
              <a:rPr lang="en-GB" sz="1600" dirty="0">
                <a:hlinkClick r:id="rId4"/>
              </a:rPr>
              <a:t>Vätternrundan.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At  the Lake </a:t>
            </a:r>
            <a:r>
              <a:rPr lang="en-GB" sz="1600" dirty="0" err="1"/>
              <a:t>Vänern</a:t>
            </a:r>
            <a:r>
              <a:rPr lang="en-GB" sz="1600" dirty="0"/>
              <a:t> you will find cycle tours on offer by </a:t>
            </a:r>
            <a:r>
              <a:rPr lang="en-GB" sz="1600" dirty="0">
                <a:hlinkClick r:id="rId5" invalidUrl="http://www.cykelsemester.se/default.asp?sida=100&amp;kat=English language"/>
              </a:rPr>
              <a:t>Göta Canal.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8412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1871769" y="654220"/>
            <a:ext cx="6535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b="1" dirty="0"/>
              <a:t>Bike </a:t>
            </a:r>
            <a:r>
              <a:rPr lang="en-GB" b="1" dirty="0" smtClean="0"/>
              <a:t>stops and routes </a:t>
            </a:r>
            <a:r>
              <a:rPr lang="en-GB" b="1" dirty="0" err="1" smtClean="0"/>
              <a:t>Småland</a:t>
            </a:r>
            <a:endParaRPr lang="sv-SE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1741143" y="1177440"/>
            <a:ext cx="755583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Close to Jönköping you have nice one-day biking trips, go around the island </a:t>
            </a:r>
            <a:r>
              <a:rPr lang="en-GB" sz="1600" dirty="0" err="1"/>
              <a:t>Visingsö</a:t>
            </a:r>
            <a:r>
              <a:rPr lang="en-GB" sz="1600" dirty="0"/>
              <a:t> or the lake </a:t>
            </a:r>
            <a:r>
              <a:rPr lang="en-GB" sz="1600" dirty="0" err="1"/>
              <a:t>Landsjön</a:t>
            </a:r>
            <a:r>
              <a:rPr lang="en-GB" sz="1600" dirty="0"/>
              <a:t>.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Check out </a:t>
            </a:r>
            <a:r>
              <a:rPr lang="en-GB" sz="1600" dirty="0">
                <a:hlinkClick r:id="rId2"/>
              </a:rPr>
              <a:t>bike trails close to Tranås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Cycle in the lake district of Lake </a:t>
            </a:r>
            <a:r>
              <a:rPr lang="en-GB" sz="1600" dirty="0" err="1"/>
              <a:t>Bolmen</a:t>
            </a:r>
            <a:r>
              <a:rPr lang="en-GB" sz="1600" dirty="0"/>
              <a:t>. Do the </a:t>
            </a:r>
            <a:r>
              <a:rPr lang="en-GB" sz="1600" dirty="0">
                <a:hlinkClick r:id="rId3"/>
              </a:rPr>
              <a:t>lake Bolmen circuit</a:t>
            </a:r>
            <a:endParaRPr lang="sv-SE" sz="1600" dirty="0"/>
          </a:p>
          <a:p>
            <a:r>
              <a:rPr lang="en-GB" sz="1600" dirty="0"/>
              <a:t>Park your motor home at the farm </a:t>
            </a:r>
            <a:r>
              <a:rPr lang="en-GB" sz="1600" dirty="0">
                <a:hlinkClick r:id="rId4"/>
              </a:rPr>
              <a:t>Pelles i Sunnaryd</a:t>
            </a:r>
            <a:r>
              <a:rPr lang="en-GB" sz="1600" dirty="0"/>
              <a:t>.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Make a stop at </a:t>
            </a:r>
            <a:r>
              <a:rPr lang="en-GB" sz="1600" dirty="0">
                <a:hlinkClick r:id="rId5"/>
              </a:rPr>
              <a:t>Björsbo Forest &amp; Lake Hideaways- wilderness camping</a:t>
            </a:r>
            <a:r>
              <a:rPr lang="en-GB" sz="1600" dirty="0"/>
              <a:t>. The camping is close to the </a:t>
            </a:r>
            <a:r>
              <a:rPr lang="en-GB" sz="1600" dirty="0">
                <a:hlinkClick r:id="rId6"/>
              </a:rPr>
              <a:t>Isaberg resor</a:t>
            </a:r>
            <a:r>
              <a:rPr lang="en-GB" sz="1600" dirty="0"/>
              <a:t>t who offers cycling, both MTB and road trails.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In the</a:t>
            </a:r>
            <a:r>
              <a:rPr lang="en-GB" sz="1600" dirty="0">
                <a:hlinkClick r:id="rId7"/>
              </a:rPr>
              <a:t> Kingdom om Crystal </a:t>
            </a:r>
            <a:r>
              <a:rPr lang="en-GB" sz="1600" dirty="0"/>
              <a:t>you can find trails and bike-friendly villages and sites. </a:t>
            </a:r>
            <a:r>
              <a:rPr lang="en-GB" sz="1600" dirty="0">
                <a:hlinkClick r:id="rId8"/>
              </a:rPr>
              <a:t>Målerås Vandrarhem B&amp;B</a:t>
            </a:r>
            <a:r>
              <a:rPr lang="en-GB" sz="1600" dirty="0"/>
              <a:t> receive motor homes and rent out up to 10 bikes.</a:t>
            </a:r>
            <a:endParaRPr lang="sv-SE" sz="1600" dirty="0"/>
          </a:p>
          <a:p>
            <a:r>
              <a:rPr lang="en-GB" sz="1600" dirty="0"/>
              <a:t>Bike along the </a:t>
            </a:r>
            <a:r>
              <a:rPr lang="en-GB" sz="1600" dirty="0">
                <a:hlinkClick r:id="rId9"/>
              </a:rPr>
              <a:t>emigration trail </a:t>
            </a:r>
            <a:r>
              <a:rPr lang="en-GB" sz="1600" dirty="0"/>
              <a:t>in the heart of </a:t>
            </a:r>
            <a:r>
              <a:rPr lang="en-GB" sz="1600" dirty="0" err="1"/>
              <a:t>Småland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9208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1836143" y="223333"/>
            <a:ext cx="6535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b="1" dirty="0"/>
              <a:t>Bike </a:t>
            </a:r>
            <a:r>
              <a:rPr lang="en-GB" b="1" dirty="0" smtClean="0"/>
              <a:t>stops and routes North </a:t>
            </a:r>
            <a:r>
              <a:rPr lang="en-GB" b="1" dirty="0" smtClean="0"/>
              <a:t>–</a:t>
            </a:r>
            <a:r>
              <a:rPr lang="en-GB" b="1" dirty="0" err="1" smtClean="0"/>
              <a:t>Värmland</a:t>
            </a:r>
            <a:r>
              <a:rPr lang="en-GB" b="1" dirty="0" smtClean="0"/>
              <a:t> Dalarna</a:t>
            </a:r>
            <a:endParaRPr lang="sv-SE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1741143" y="1177440"/>
            <a:ext cx="75558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In the Village of </a:t>
            </a:r>
            <a:r>
              <a:rPr lang="en-GB" sz="1600" dirty="0" err="1"/>
              <a:t>Furudal</a:t>
            </a:r>
            <a:r>
              <a:rPr lang="en-GB" sz="1600" dirty="0"/>
              <a:t> with great fishing, ice-hockey summer camps, lakes and vast forest. A local guide will bike with you on a </a:t>
            </a:r>
            <a:r>
              <a:rPr lang="en-GB" sz="1600" dirty="0">
                <a:hlinkClick r:id="rId2"/>
              </a:rPr>
              <a:t>heritage and history bike route. </a:t>
            </a:r>
            <a:endParaRPr lang="en-GB" sz="1600" dirty="0" smtClean="0"/>
          </a:p>
          <a:p>
            <a:endParaRPr lang="en-GB" sz="1600" dirty="0"/>
          </a:p>
          <a:p>
            <a:endParaRPr lang="sv-SE" sz="1600" dirty="0"/>
          </a:p>
          <a:p>
            <a:r>
              <a:rPr lang="en-GB" sz="1600" dirty="0"/>
              <a:t>For maps please see</a:t>
            </a:r>
            <a:r>
              <a:rPr lang="en-GB" sz="1600" dirty="0">
                <a:hlinkClick r:id="rId3"/>
              </a:rPr>
              <a:t> Sweden By Bike </a:t>
            </a:r>
            <a:endParaRPr lang="sv-SE" sz="1600" dirty="0"/>
          </a:p>
          <a:p>
            <a:r>
              <a:rPr lang="en-GB" sz="1600" dirty="0"/>
              <a:t> </a:t>
            </a:r>
            <a:endParaRPr lang="sv-SE" sz="1600" dirty="0"/>
          </a:p>
          <a:p>
            <a:r>
              <a:rPr lang="en-GB" sz="1600" dirty="0"/>
              <a:t>Bike stops in </a:t>
            </a:r>
            <a:r>
              <a:rPr lang="en-GB" sz="1600" dirty="0" err="1"/>
              <a:t>Dalarna</a:t>
            </a:r>
            <a:endParaRPr lang="sv-SE" sz="1600" dirty="0"/>
          </a:p>
          <a:p>
            <a:r>
              <a:rPr lang="en-GB" sz="1600" dirty="0"/>
              <a:t>Go to </a:t>
            </a:r>
            <a:r>
              <a:rPr lang="en-GB" sz="1600" dirty="0" err="1"/>
              <a:t>Dalarna</a:t>
            </a:r>
            <a:r>
              <a:rPr lang="en-GB" sz="1600" dirty="0"/>
              <a:t>- a </a:t>
            </a:r>
            <a:r>
              <a:rPr lang="en-GB" sz="1600" dirty="0">
                <a:hlinkClick r:id="rId4"/>
              </a:rPr>
              <a:t>large biking destination</a:t>
            </a:r>
            <a:r>
              <a:rPr lang="en-GB" sz="1600" dirty="0"/>
              <a:t> in the centre of Sweden. In the Village of </a:t>
            </a:r>
            <a:r>
              <a:rPr lang="en-GB" sz="1600" dirty="0" err="1"/>
              <a:t>Furudal</a:t>
            </a:r>
            <a:r>
              <a:rPr lang="en-GB" sz="1600" dirty="0"/>
              <a:t> with great fishing, ice-hockey summer camps, lakes and vast forest. A local guide will bike with you on a </a:t>
            </a:r>
            <a:r>
              <a:rPr lang="en-GB" sz="1600" dirty="0">
                <a:hlinkClick r:id="rId2"/>
              </a:rPr>
              <a:t>heritage and history bike route. 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Bike destination in </a:t>
            </a:r>
            <a:r>
              <a:rPr lang="en-GB" sz="1600" dirty="0" err="1" smtClean="0"/>
              <a:t>Värmland</a:t>
            </a:r>
            <a:r>
              <a:rPr lang="en-GB" sz="1600" dirty="0" smtClean="0"/>
              <a:t> </a:t>
            </a:r>
            <a:r>
              <a:rPr lang="en-GB" sz="1600" dirty="0" err="1" smtClean="0">
                <a:hlinkClick r:id="rId5"/>
              </a:rPr>
              <a:t>Glaskogens</a:t>
            </a:r>
            <a:r>
              <a:rPr lang="en-GB" sz="1600" dirty="0" smtClean="0">
                <a:hlinkClick r:id="rId5"/>
              </a:rPr>
              <a:t> </a:t>
            </a:r>
            <a:r>
              <a:rPr lang="en-GB" sz="1600" dirty="0" err="1" smtClean="0">
                <a:hlinkClick r:id="rId5"/>
              </a:rPr>
              <a:t>naturreservat</a:t>
            </a:r>
            <a:r>
              <a:rPr lang="en-GB" sz="1600" dirty="0" smtClean="0"/>
              <a:t>. 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5576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1871769" y="654220"/>
            <a:ext cx="6535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b="1" dirty="0"/>
              <a:t>Bike </a:t>
            </a:r>
            <a:r>
              <a:rPr lang="en-GB" b="1" dirty="0" smtClean="0"/>
              <a:t>stops and routes North -Sweden</a:t>
            </a:r>
            <a:endParaRPr lang="sv-SE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1741143" y="1177440"/>
            <a:ext cx="755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For more information on trails, cycle holidays </a:t>
            </a:r>
            <a:r>
              <a:rPr lang="en-GB" sz="1600" dirty="0" smtClean="0"/>
              <a:t>and</a:t>
            </a:r>
            <a:r>
              <a:rPr lang="sv-SE" sz="1600" dirty="0" smtClean="0"/>
              <a:t> </a:t>
            </a:r>
            <a:r>
              <a:rPr lang="en-GB" sz="1600" dirty="0" smtClean="0"/>
              <a:t>maps </a:t>
            </a:r>
            <a:r>
              <a:rPr lang="en-GB" sz="1600" dirty="0"/>
              <a:t>please see</a:t>
            </a:r>
            <a:r>
              <a:rPr lang="en-GB" sz="1600" dirty="0">
                <a:hlinkClick r:id="rId2"/>
              </a:rPr>
              <a:t> Sweden By Bike 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9574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183</Words>
  <Application>Microsoft Macintosh PowerPoint</Application>
  <PresentationFormat>Bredbild</PresentationFormat>
  <Paragraphs>46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Microsoft Office-användare</cp:lastModifiedBy>
  <cp:revision>4</cp:revision>
  <dcterms:created xsi:type="dcterms:W3CDTF">2016-04-22T10:47:40Z</dcterms:created>
  <dcterms:modified xsi:type="dcterms:W3CDTF">2016-05-06T10:39:22Z</dcterms:modified>
</cp:coreProperties>
</file>